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63" r:id="rId4"/>
    <p:sldId id="264" r:id="rId5"/>
    <p:sldId id="265" r:id="rId6"/>
    <p:sldId id="266" r:id="rId7"/>
    <p:sldId id="268" r:id="rId8"/>
    <p:sldId id="267" r:id="rId9"/>
    <p:sldId id="259" r:id="rId10"/>
    <p:sldId id="258" r:id="rId11"/>
    <p:sldId id="260" r:id="rId12"/>
    <p:sldId id="262"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p:scale>
          <a:sx n="100" d="100"/>
          <a:sy n="100" d="100"/>
        </p:scale>
        <p:origin x="330" y="31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Címdia">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hu-HU"/>
              <a:t>Mintacím szerkesztése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hu-HU"/>
              <a:t>Kattintson ide az alcím mintájának szerkesztéséhez</a:t>
            </a:r>
            <a:endParaRPr lang="en-US" dirty="0"/>
          </a:p>
        </p:txBody>
      </p:sp>
      <p:sp>
        <p:nvSpPr>
          <p:cNvPr id="4" name="Date Placeholder 3"/>
          <p:cNvSpPr>
            <a:spLocks noGrp="1"/>
          </p:cNvSpPr>
          <p:nvPr>
            <p:ph type="dt" sz="half" idx="10"/>
          </p:nvPr>
        </p:nvSpPr>
        <p:spPr/>
        <p:txBody>
          <a:bodyPr/>
          <a:lstStyle/>
          <a:p>
            <a:fld id="{E834640E-2F1B-4BDC-B43D-B1281B446F70}" type="datetimeFigureOut">
              <a:rPr lang="hu-HU" smtClean="0"/>
              <a:t>2021. 12. 04.</a:t>
            </a:fld>
            <a:endParaRPr lang="hu-HU"/>
          </a:p>
        </p:txBody>
      </p:sp>
      <p:sp>
        <p:nvSpPr>
          <p:cNvPr id="5" name="Footer Placeholder 4"/>
          <p:cNvSpPr>
            <a:spLocks noGrp="1"/>
          </p:cNvSpPr>
          <p:nvPr>
            <p:ph type="ftr" sz="quarter" idx="11"/>
          </p:nvPr>
        </p:nvSpPr>
        <p:spPr/>
        <p:txBody>
          <a:bodyPr/>
          <a:lstStyle/>
          <a:p>
            <a:endParaRPr lang="hu-HU"/>
          </a:p>
        </p:txBody>
      </p:sp>
      <p:sp>
        <p:nvSpPr>
          <p:cNvPr id="6" name="Slide Number Placeholder 5"/>
          <p:cNvSpPr>
            <a:spLocks noGrp="1"/>
          </p:cNvSpPr>
          <p:nvPr>
            <p:ph type="sldNum" sz="quarter" idx="12"/>
          </p:nvPr>
        </p:nvSpPr>
        <p:spPr/>
        <p:txBody>
          <a:bodyPr/>
          <a:lstStyle/>
          <a:p>
            <a:fld id="{5AAC5D68-A748-445C-AED6-B8922B5523FA}" type="slidenum">
              <a:rPr lang="hu-HU" smtClean="0"/>
              <a:t>‹#›</a:t>
            </a:fld>
            <a:endParaRPr lang="hu-HU"/>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634493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Cím és függőleges szöve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u-HU"/>
              <a:t>Mintacím szerkesztése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endParaRPr lang="en-US" dirty="0"/>
          </a:p>
        </p:txBody>
      </p:sp>
      <p:sp>
        <p:nvSpPr>
          <p:cNvPr id="4" name="Date Placeholder 3"/>
          <p:cNvSpPr>
            <a:spLocks noGrp="1"/>
          </p:cNvSpPr>
          <p:nvPr>
            <p:ph type="dt" sz="half" idx="10"/>
          </p:nvPr>
        </p:nvSpPr>
        <p:spPr/>
        <p:txBody>
          <a:bodyPr/>
          <a:lstStyle/>
          <a:p>
            <a:fld id="{E834640E-2F1B-4BDC-B43D-B1281B446F70}" type="datetimeFigureOut">
              <a:rPr lang="hu-HU" smtClean="0"/>
              <a:t>2021. 12. 04.</a:t>
            </a:fld>
            <a:endParaRPr lang="hu-HU"/>
          </a:p>
        </p:txBody>
      </p:sp>
      <p:sp>
        <p:nvSpPr>
          <p:cNvPr id="5" name="Footer Placeholder 4"/>
          <p:cNvSpPr>
            <a:spLocks noGrp="1"/>
          </p:cNvSpPr>
          <p:nvPr>
            <p:ph type="ftr" sz="quarter" idx="11"/>
          </p:nvPr>
        </p:nvSpPr>
        <p:spPr/>
        <p:txBody>
          <a:bodyPr/>
          <a:lstStyle/>
          <a:p>
            <a:endParaRPr lang="hu-HU"/>
          </a:p>
        </p:txBody>
      </p:sp>
      <p:sp>
        <p:nvSpPr>
          <p:cNvPr id="6" name="Slide Number Placeholder 5"/>
          <p:cNvSpPr>
            <a:spLocks noGrp="1"/>
          </p:cNvSpPr>
          <p:nvPr>
            <p:ph type="sldNum" sz="quarter" idx="12"/>
          </p:nvPr>
        </p:nvSpPr>
        <p:spPr/>
        <p:txBody>
          <a:bodyPr/>
          <a:lstStyle/>
          <a:p>
            <a:fld id="{5AAC5D68-A748-445C-AED6-B8922B5523FA}" type="slidenum">
              <a:rPr lang="hu-HU" smtClean="0"/>
              <a:t>‹#›</a:t>
            </a:fld>
            <a:endParaRPr lang="hu-HU"/>
          </a:p>
        </p:txBody>
      </p:sp>
    </p:spTree>
    <p:extLst>
      <p:ext uri="{BB962C8B-B14F-4D97-AF65-F5344CB8AC3E}">
        <p14:creationId xmlns:p14="http://schemas.microsoft.com/office/powerpoint/2010/main" val="22795601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Függőleges cím és szöve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hu-HU"/>
              <a:t>Mintacím szerkesztése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endParaRPr lang="en-US" dirty="0"/>
          </a:p>
        </p:txBody>
      </p:sp>
      <p:sp>
        <p:nvSpPr>
          <p:cNvPr id="4" name="Date Placeholder 3"/>
          <p:cNvSpPr>
            <a:spLocks noGrp="1"/>
          </p:cNvSpPr>
          <p:nvPr>
            <p:ph type="dt" sz="half" idx="10"/>
          </p:nvPr>
        </p:nvSpPr>
        <p:spPr/>
        <p:txBody>
          <a:bodyPr/>
          <a:lstStyle/>
          <a:p>
            <a:fld id="{E834640E-2F1B-4BDC-B43D-B1281B446F70}" type="datetimeFigureOut">
              <a:rPr lang="hu-HU" smtClean="0"/>
              <a:t>2021. 12. 04.</a:t>
            </a:fld>
            <a:endParaRPr lang="hu-HU"/>
          </a:p>
        </p:txBody>
      </p:sp>
      <p:sp>
        <p:nvSpPr>
          <p:cNvPr id="5" name="Footer Placeholder 4"/>
          <p:cNvSpPr>
            <a:spLocks noGrp="1"/>
          </p:cNvSpPr>
          <p:nvPr>
            <p:ph type="ftr" sz="quarter" idx="11"/>
          </p:nvPr>
        </p:nvSpPr>
        <p:spPr/>
        <p:txBody>
          <a:bodyPr/>
          <a:lstStyle/>
          <a:p>
            <a:endParaRPr lang="hu-HU"/>
          </a:p>
        </p:txBody>
      </p:sp>
      <p:sp>
        <p:nvSpPr>
          <p:cNvPr id="6" name="Slide Number Placeholder 5"/>
          <p:cNvSpPr>
            <a:spLocks noGrp="1"/>
          </p:cNvSpPr>
          <p:nvPr>
            <p:ph type="sldNum" sz="quarter" idx="12"/>
          </p:nvPr>
        </p:nvSpPr>
        <p:spPr/>
        <p:txBody>
          <a:bodyPr/>
          <a:lstStyle/>
          <a:p>
            <a:fld id="{5AAC5D68-A748-445C-AED6-B8922B5523FA}" type="slidenum">
              <a:rPr lang="hu-HU" smtClean="0"/>
              <a:t>‹#›</a:t>
            </a:fld>
            <a:endParaRPr lang="hu-HU"/>
          </a:p>
        </p:txBody>
      </p:sp>
    </p:spTree>
    <p:extLst>
      <p:ext uri="{BB962C8B-B14F-4D97-AF65-F5344CB8AC3E}">
        <p14:creationId xmlns:p14="http://schemas.microsoft.com/office/powerpoint/2010/main" val="26049679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Cím és tartalom">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hu-HU"/>
              <a:t>Mintacím szerkesztése</a:t>
            </a:r>
            <a:endParaRPr lang="en-US" dirty="0"/>
          </a:p>
        </p:txBody>
      </p:sp>
      <p:sp>
        <p:nvSpPr>
          <p:cNvPr id="3" name="Content Placeholder 2"/>
          <p:cNvSpPr>
            <a:spLocks noGrp="1"/>
          </p:cNvSpPr>
          <p:nvPr>
            <p:ph idx="1"/>
          </p:nvPr>
        </p:nvSpPr>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endParaRPr lang="en-US" dirty="0"/>
          </a:p>
        </p:txBody>
      </p:sp>
      <p:sp>
        <p:nvSpPr>
          <p:cNvPr id="4" name="Date Placeholder 3"/>
          <p:cNvSpPr>
            <a:spLocks noGrp="1"/>
          </p:cNvSpPr>
          <p:nvPr>
            <p:ph type="dt" sz="half" idx="10"/>
          </p:nvPr>
        </p:nvSpPr>
        <p:spPr/>
        <p:txBody>
          <a:bodyPr/>
          <a:lstStyle/>
          <a:p>
            <a:fld id="{E834640E-2F1B-4BDC-B43D-B1281B446F70}" type="datetimeFigureOut">
              <a:rPr lang="hu-HU" smtClean="0"/>
              <a:t>2021. 12. 04.</a:t>
            </a:fld>
            <a:endParaRPr lang="hu-HU"/>
          </a:p>
        </p:txBody>
      </p:sp>
      <p:sp>
        <p:nvSpPr>
          <p:cNvPr id="5" name="Footer Placeholder 4"/>
          <p:cNvSpPr>
            <a:spLocks noGrp="1"/>
          </p:cNvSpPr>
          <p:nvPr>
            <p:ph type="ftr" sz="quarter" idx="11"/>
          </p:nvPr>
        </p:nvSpPr>
        <p:spPr/>
        <p:txBody>
          <a:bodyPr/>
          <a:lstStyle/>
          <a:p>
            <a:endParaRPr lang="hu-HU"/>
          </a:p>
        </p:txBody>
      </p:sp>
      <p:sp>
        <p:nvSpPr>
          <p:cNvPr id="6" name="Slide Number Placeholder 5"/>
          <p:cNvSpPr>
            <a:spLocks noGrp="1"/>
          </p:cNvSpPr>
          <p:nvPr>
            <p:ph type="sldNum" sz="quarter" idx="12"/>
          </p:nvPr>
        </p:nvSpPr>
        <p:spPr/>
        <p:txBody>
          <a:bodyPr/>
          <a:lstStyle/>
          <a:p>
            <a:fld id="{5AAC5D68-A748-445C-AED6-B8922B5523FA}" type="slidenum">
              <a:rPr lang="hu-HU" smtClean="0"/>
              <a:t>‹#›</a:t>
            </a:fld>
            <a:endParaRPr lang="hu-HU"/>
          </a:p>
        </p:txBody>
      </p:sp>
    </p:spTree>
    <p:extLst>
      <p:ext uri="{BB962C8B-B14F-4D97-AF65-F5344CB8AC3E}">
        <p14:creationId xmlns:p14="http://schemas.microsoft.com/office/powerpoint/2010/main" val="24107994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zakaszfejléc">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hu-HU"/>
              <a:t>Mintacím szerkesztése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hu-HU"/>
              <a:t>Mintaszöveg szerkesztése</a:t>
            </a:r>
          </a:p>
        </p:txBody>
      </p:sp>
      <p:sp>
        <p:nvSpPr>
          <p:cNvPr id="4" name="Date Placeholder 3"/>
          <p:cNvSpPr>
            <a:spLocks noGrp="1"/>
          </p:cNvSpPr>
          <p:nvPr>
            <p:ph type="dt" sz="half" idx="10"/>
          </p:nvPr>
        </p:nvSpPr>
        <p:spPr/>
        <p:txBody>
          <a:bodyPr/>
          <a:lstStyle/>
          <a:p>
            <a:fld id="{E834640E-2F1B-4BDC-B43D-B1281B446F70}" type="datetimeFigureOut">
              <a:rPr lang="hu-HU" smtClean="0"/>
              <a:t>2021. 12. 04.</a:t>
            </a:fld>
            <a:endParaRPr lang="hu-HU"/>
          </a:p>
        </p:txBody>
      </p:sp>
      <p:sp>
        <p:nvSpPr>
          <p:cNvPr id="5" name="Footer Placeholder 4"/>
          <p:cNvSpPr>
            <a:spLocks noGrp="1"/>
          </p:cNvSpPr>
          <p:nvPr>
            <p:ph type="ftr" sz="quarter" idx="11"/>
          </p:nvPr>
        </p:nvSpPr>
        <p:spPr/>
        <p:txBody>
          <a:bodyPr/>
          <a:lstStyle/>
          <a:p>
            <a:endParaRPr lang="hu-HU"/>
          </a:p>
        </p:txBody>
      </p:sp>
      <p:sp>
        <p:nvSpPr>
          <p:cNvPr id="6" name="Slide Number Placeholder 5"/>
          <p:cNvSpPr>
            <a:spLocks noGrp="1"/>
          </p:cNvSpPr>
          <p:nvPr>
            <p:ph type="sldNum" sz="quarter" idx="12"/>
          </p:nvPr>
        </p:nvSpPr>
        <p:spPr/>
        <p:txBody>
          <a:bodyPr/>
          <a:lstStyle/>
          <a:p>
            <a:fld id="{5AAC5D68-A748-445C-AED6-B8922B5523FA}" type="slidenum">
              <a:rPr lang="hu-HU" smtClean="0"/>
              <a:t>‹#›</a:t>
            </a:fld>
            <a:endParaRPr lang="hu-HU"/>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95927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tartalomrész">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hu-HU"/>
              <a:t>Mintacím szerkesztése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endParaRPr lang="en-US" dirty="0"/>
          </a:p>
        </p:txBody>
      </p:sp>
      <p:sp>
        <p:nvSpPr>
          <p:cNvPr id="5" name="Date Placeholder 4"/>
          <p:cNvSpPr>
            <a:spLocks noGrp="1"/>
          </p:cNvSpPr>
          <p:nvPr>
            <p:ph type="dt" sz="half" idx="10"/>
          </p:nvPr>
        </p:nvSpPr>
        <p:spPr/>
        <p:txBody>
          <a:bodyPr/>
          <a:lstStyle/>
          <a:p>
            <a:fld id="{E834640E-2F1B-4BDC-B43D-B1281B446F70}" type="datetimeFigureOut">
              <a:rPr lang="hu-HU" smtClean="0"/>
              <a:t>2021. 12. 04.</a:t>
            </a:fld>
            <a:endParaRPr lang="hu-HU"/>
          </a:p>
        </p:txBody>
      </p:sp>
      <p:sp>
        <p:nvSpPr>
          <p:cNvPr id="6" name="Footer Placeholder 5"/>
          <p:cNvSpPr>
            <a:spLocks noGrp="1"/>
          </p:cNvSpPr>
          <p:nvPr>
            <p:ph type="ftr" sz="quarter" idx="11"/>
          </p:nvPr>
        </p:nvSpPr>
        <p:spPr/>
        <p:txBody>
          <a:bodyPr/>
          <a:lstStyle/>
          <a:p>
            <a:endParaRPr lang="hu-HU"/>
          </a:p>
        </p:txBody>
      </p:sp>
      <p:sp>
        <p:nvSpPr>
          <p:cNvPr id="7" name="Slide Number Placeholder 6"/>
          <p:cNvSpPr>
            <a:spLocks noGrp="1"/>
          </p:cNvSpPr>
          <p:nvPr>
            <p:ph type="sldNum" sz="quarter" idx="12"/>
          </p:nvPr>
        </p:nvSpPr>
        <p:spPr/>
        <p:txBody>
          <a:bodyPr/>
          <a:lstStyle/>
          <a:p>
            <a:fld id="{5AAC5D68-A748-445C-AED6-B8922B5523FA}" type="slidenum">
              <a:rPr lang="hu-HU" smtClean="0"/>
              <a:t>‹#›</a:t>
            </a:fld>
            <a:endParaRPr lang="hu-HU"/>
          </a:p>
        </p:txBody>
      </p:sp>
    </p:spTree>
    <p:extLst>
      <p:ext uri="{BB962C8B-B14F-4D97-AF65-F5344CB8AC3E}">
        <p14:creationId xmlns:p14="http://schemas.microsoft.com/office/powerpoint/2010/main" val="29630733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Összehasonlítás">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hu-HU"/>
              <a:t>Mintacím szerkesztése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u-HU"/>
              <a:t>Mintaszöveg szerkesztése</a:t>
            </a:r>
          </a:p>
        </p:txBody>
      </p:sp>
      <p:sp>
        <p:nvSpPr>
          <p:cNvPr id="4" name="Content Placeholder 3"/>
          <p:cNvSpPr>
            <a:spLocks noGrp="1"/>
          </p:cNvSpPr>
          <p:nvPr>
            <p:ph sz="half" idx="2"/>
          </p:nvPr>
        </p:nvSpPr>
        <p:spPr>
          <a:xfrm>
            <a:off x="1097280" y="2582334"/>
            <a:ext cx="4937760" cy="3378200"/>
          </a:xfrm>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u-HU"/>
              <a:t>Mintaszöveg szerkesztése</a:t>
            </a:r>
          </a:p>
        </p:txBody>
      </p:sp>
      <p:sp>
        <p:nvSpPr>
          <p:cNvPr id="6" name="Content Placeholder 5"/>
          <p:cNvSpPr>
            <a:spLocks noGrp="1"/>
          </p:cNvSpPr>
          <p:nvPr>
            <p:ph sz="quarter" idx="4"/>
          </p:nvPr>
        </p:nvSpPr>
        <p:spPr>
          <a:xfrm>
            <a:off x="6217920" y="2582334"/>
            <a:ext cx="4937760" cy="3378200"/>
          </a:xfrm>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endParaRPr lang="en-US" dirty="0"/>
          </a:p>
        </p:txBody>
      </p:sp>
      <p:sp>
        <p:nvSpPr>
          <p:cNvPr id="7" name="Date Placeholder 6"/>
          <p:cNvSpPr>
            <a:spLocks noGrp="1"/>
          </p:cNvSpPr>
          <p:nvPr>
            <p:ph type="dt" sz="half" idx="10"/>
          </p:nvPr>
        </p:nvSpPr>
        <p:spPr/>
        <p:txBody>
          <a:bodyPr/>
          <a:lstStyle/>
          <a:p>
            <a:fld id="{E834640E-2F1B-4BDC-B43D-B1281B446F70}" type="datetimeFigureOut">
              <a:rPr lang="hu-HU" smtClean="0"/>
              <a:t>2021. 12. 04.</a:t>
            </a:fld>
            <a:endParaRPr lang="hu-HU"/>
          </a:p>
        </p:txBody>
      </p:sp>
      <p:sp>
        <p:nvSpPr>
          <p:cNvPr id="8" name="Footer Placeholder 7"/>
          <p:cNvSpPr>
            <a:spLocks noGrp="1"/>
          </p:cNvSpPr>
          <p:nvPr>
            <p:ph type="ftr" sz="quarter" idx="11"/>
          </p:nvPr>
        </p:nvSpPr>
        <p:spPr/>
        <p:txBody>
          <a:bodyPr/>
          <a:lstStyle/>
          <a:p>
            <a:endParaRPr lang="hu-HU"/>
          </a:p>
        </p:txBody>
      </p:sp>
      <p:sp>
        <p:nvSpPr>
          <p:cNvPr id="9" name="Slide Number Placeholder 8"/>
          <p:cNvSpPr>
            <a:spLocks noGrp="1"/>
          </p:cNvSpPr>
          <p:nvPr>
            <p:ph type="sldNum" sz="quarter" idx="12"/>
          </p:nvPr>
        </p:nvSpPr>
        <p:spPr/>
        <p:txBody>
          <a:bodyPr/>
          <a:lstStyle/>
          <a:p>
            <a:fld id="{5AAC5D68-A748-445C-AED6-B8922B5523FA}" type="slidenum">
              <a:rPr lang="hu-HU" smtClean="0"/>
              <a:t>‹#›</a:t>
            </a:fld>
            <a:endParaRPr lang="hu-HU"/>
          </a:p>
        </p:txBody>
      </p:sp>
    </p:spTree>
    <p:extLst>
      <p:ext uri="{BB962C8B-B14F-4D97-AF65-F5344CB8AC3E}">
        <p14:creationId xmlns:p14="http://schemas.microsoft.com/office/powerpoint/2010/main" val="29359099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Csak cím">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u-HU"/>
              <a:t>Mintacím szerkesztése</a:t>
            </a:r>
            <a:endParaRPr lang="en-US" dirty="0"/>
          </a:p>
        </p:txBody>
      </p:sp>
      <p:sp>
        <p:nvSpPr>
          <p:cNvPr id="3" name="Date Placeholder 2"/>
          <p:cNvSpPr>
            <a:spLocks noGrp="1"/>
          </p:cNvSpPr>
          <p:nvPr>
            <p:ph type="dt" sz="half" idx="10"/>
          </p:nvPr>
        </p:nvSpPr>
        <p:spPr/>
        <p:txBody>
          <a:bodyPr/>
          <a:lstStyle/>
          <a:p>
            <a:fld id="{E834640E-2F1B-4BDC-B43D-B1281B446F70}" type="datetimeFigureOut">
              <a:rPr lang="hu-HU" smtClean="0"/>
              <a:t>2021. 12. 04.</a:t>
            </a:fld>
            <a:endParaRPr lang="hu-HU"/>
          </a:p>
        </p:txBody>
      </p:sp>
      <p:sp>
        <p:nvSpPr>
          <p:cNvPr id="4" name="Footer Placeholder 3"/>
          <p:cNvSpPr>
            <a:spLocks noGrp="1"/>
          </p:cNvSpPr>
          <p:nvPr>
            <p:ph type="ftr" sz="quarter" idx="11"/>
          </p:nvPr>
        </p:nvSpPr>
        <p:spPr/>
        <p:txBody>
          <a:bodyPr/>
          <a:lstStyle/>
          <a:p>
            <a:endParaRPr lang="hu-HU"/>
          </a:p>
        </p:txBody>
      </p:sp>
      <p:sp>
        <p:nvSpPr>
          <p:cNvPr id="5" name="Slide Number Placeholder 4"/>
          <p:cNvSpPr>
            <a:spLocks noGrp="1"/>
          </p:cNvSpPr>
          <p:nvPr>
            <p:ph type="sldNum" sz="quarter" idx="12"/>
          </p:nvPr>
        </p:nvSpPr>
        <p:spPr/>
        <p:txBody>
          <a:bodyPr/>
          <a:lstStyle/>
          <a:p>
            <a:fld id="{5AAC5D68-A748-445C-AED6-B8922B5523FA}" type="slidenum">
              <a:rPr lang="hu-HU" smtClean="0"/>
              <a:t>‹#›</a:t>
            </a:fld>
            <a:endParaRPr lang="hu-HU"/>
          </a:p>
        </p:txBody>
      </p:sp>
    </p:spTree>
    <p:extLst>
      <p:ext uri="{BB962C8B-B14F-4D97-AF65-F5344CB8AC3E}">
        <p14:creationId xmlns:p14="http://schemas.microsoft.com/office/powerpoint/2010/main" val="19506136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Üres">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E834640E-2F1B-4BDC-B43D-B1281B446F70}" type="datetimeFigureOut">
              <a:rPr lang="hu-HU" smtClean="0"/>
              <a:t>2021. 12. 04.</a:t>
            </a:fld>
            <a:endParaRPr lang="hu-HU"/>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hu-HU"/>
          </a:p>
        </p:txBody>
      </p:sp>
      <p:sp>
        <p:nvSpPr>
          <p:cNvPr id="9" name="Slide Number Placeholder 8"/>
          <p:cNvSpPr>
            <a:spLocks noGrp="1"/>
          </p:cNvSpPr>
          <p:nvPr>
            <p:ph type="sldNum" sz="quarter" idx="12"/>
          </p:nvPr>
        </p:nvSpPr>
        <p:spPr/>
        <p:txBody>
          <a:bodyPr/>
          <a:lstStyle/>
          <a:p>
            <a:fld id="{5AAC5D68-A748-445C-AED6-B8922B5523FA}" type="slidenum">
              <a:rPr lang="hu-HU" smtClean="0"/>
              <a:t>‹#›</a:t>
            </a:fld>
            <a:endParaRPr lang="hu-HU"/>
          </a:p>
        </p:txBody>
      </p:sp>
    </p:spTree>
    <p:extLst>
      <p:ext uri="{BB962C8B-B14F-4D97-AF65-F5344CB8AC3E}">
        <p14:creationId xmlns:p14="http://schemas.microsoft.com/office/powerpoint/2010/main" val="26276297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Tartalomrész képaláírással">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hu-HU"/>
              <a:t>Mintacím szerkesztése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u-HU"/>
              <a:t>Mintaszöveg szerkesztése</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E834640E-2F1B-4BDC-B43D-B1281B446F70}" type="datetimeFigureOut">
              <a:rPr lang="hu-HU" smtClean="0"/>
              <a:t>2021. 12. 04.</a:t>
            </a:fld>
            <a:endParaRPr lang="hu-HU"/>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hu-HU"/>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5AAC5D68-A748-445C-AED6-B8922B5523FA}" type="slidenum">
              <a:rPr lang="hu-HU" smtClean="0"/>
              <a:t>‹#›</a:t>
            </a:fld>
            <a:endParaRPr lang="hu-HU"/>
          </a:p>
        </p:txBody>
      </p:sp>
    </p:spTree>
    <p:extLst>
      <p:ext uri="{BB962C8B-B14F-4D97-AF65-F5344CB8AC3E}">
        <p14:creationId xmlns:p14="http://schemas.microsoft.com/office/powerpoint/2010/main" val="22865039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Kép képaláírással">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hu-HU"/>
              <a:t>Mintacím szerkesztése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hu-HU"/>
              <a:t>Kép beszúrásához kattintson az ikonra</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u-HU"/>
              <a:t>Mintaszöveg szerkesztése</a:t>
            </a:r>
          </a:p>
        </p:txBody>
      </p:sp>
      <p:sp>
        <p:nvSpPr>
          <p:cNvPr id="5" name="Date Placeholder 4"/>
          <p:cNvSpPr>
            <a:spLocks noGrp="1"/>
          </p:cNvSpPr>
          <p:nvPr>
            <p:ph type="dt" sz="half" idx="10"/>
          </p:nvPr>
        </p:nvSpPr>
        <p:spPr/>
        <p:txBody>
          <a:bodyPr/>
          <a:lstStyle/>
          <a:p>
            <a:fld id="{E834640E-2F1B-4BDC-B43D-B1281B446F70}" type="datetimeFigureOut">
              <a:rPr lang="hu-HU" smtClean="0"/>
              <a:t>2021. 12. 04.</a:t>
            </a:fld>
            <a:endParaRPr lang="hu-HU"/>
          </a:p>
        </p:txBody>
      </p:sp>
      <p:sp>
        <p:nvSpPr>
          <p:cNvPr id="6" name="Footer Placeholder 5"/>
          <p:cNvSpPr>
            <a:spLocks noGrp="1"/>
          </p:cNvSpPr>
          <p:nvPr>
            <p:ph type="ftr" sz="quarter" idx="11"/>
          </p:nvPr>
        </p:nvSpPr>
        <p:spPr/>
        <p:txBody>
          <a:bodyPr/>
          <a:lstStyle/>
          <a:p>
            <a:endParaRPr lang="hu-HU"/>
          </a:p>
        </p:txBody>
      </p:sp>
      <p:sp>
        <p:nvSpPr>
          <p:cNvPr id="7" name="Slide Number Placeholder 6"/>
          <p:cNvSpPr>
            <a:spLocks noGrp="1"/>
          </p:cNvSpPr>
          <p:nvPr>
            <p:ph type="sldNum" sz="quarter" idx="12"/>
          </p:nvPr>
        </p:nvSpPr>
        <p:spPr/>
        <p:txBody>
          <a:bodyPr/>
          <a:lstStyle/>
          <a:p>
            <a:fld id="{5AAC5D68-A748-445C-AED6-B8922B5523FA}" type="slidenum">
              <a:rPr lang="hu-HU" smtClean="0"/>
              <a:t>‹#›</a:t>
            </a:fld>
            <a:endParaRPr lang="hu-HU"/>
          </a:p>
        </p:txBody>
      </p:sp>
    </p:spTree>
    <p:extLst>
      <p:ext uri="{BB962C8B-B14F-4D97-AF65-F5344CB8AC3E}">
        <p14:creationId xmlns:p14="http://schemas.microsoft.com/office/powerpoint/2010/main" val="42457747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hu-HU"/>
              <a:t>Mintacím szerkesztése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E834640E-2F1B-4BDC-B43D-B1281B446F70}" type="datetimeFigureOut">
              <a:rPr lang="hu-HU" smtClean="0"/>
              <a:t>2021. 12. 04.</a:t>
            </a:fld>
            <a:endParaRPr lang="hu-HU"/>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hu-HU"/>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5AAC5D68-A748-445C-AED6-B8922B5523FA}" type="slidenum">
              <a:rPr lang="hu-HU" smtClean="0"/>
              <a:t>‹#›</a:t>
            </a:fld>
            <a:endParaRPr lang="hu-HU"/>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3999037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ctrTitle"/>
          </p:nvPr>
        </p:nvSpPr>
        <p:spPr/>
        <p:txBody>
          <a:bodyPr/>
          <a:lstStyle/>
          <a:p>
            <a:r>
              <a:rPr lang="hu-HU" dirty="0"/>
              <a:t>1. Projektmunka</a:t>
            </a:r>
          </a:p>
        </p:txBody>
      </p:sp>
      <p:sp>
        <p:nvSpPr>
          <p:cNvPr id="3" name="Alcím 2"/>
          <p:cNvSpPr>
            <a:spLocks noGrp="1"/>
          </p:cNvSpPr>
          <p:nvPr>
            <p:ph type="subTitle" idx="1"/>
          </p:nvPr>
        </p:nvSpPr>
        <p:spPr/>
        <p:txBody>
          <a:bodyPr/>
          <a:lstStyle/>
          <a:p>
            <a:r>
              <a:rPr lang="hu-HU" sz="1800" dirty="0">
                <a:effectLst/>
                <a:latin typeface="Calibri" panose="020F0502020204030204" pitchFamily="34" charset="0"/>
                <a:ea typeface="Calibri" panose="020F0502020204030204" pitchFamily="34" charset="0"/>
                <a:cs typeface="Times New Roman" panose="02020603050405020304" pitchFamily="18" charset="0"/>
              </a:rPr>
              <a:t>Információ </a:t>
            </a:r>
            <a:r>
              <a:rPr lang="hu-HU" sz="1800" dirty="0" err="1">
                <a:effectLst/>
                <a:latin typeface="Calibri" panose="020F0502020204030204" pitchFamily="34" charset="0"/>
                <a:ea typeface="Calibri" panose="020F0502020204030204" pitchFamily="34" charset="0"/>
                <a:cs typeface="Times New Roman" panose="02020603050405020304" pitchFamily="18" charset="0"/>
              </a:rPr>
              <a:t>Technoloógia</a:t>
            </a:r>
            <a:endParaRPr lang="hu-HU"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2040749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p:txBody>
          <a:bodyPr/>
          <a:lstStyle/>
          <a:p>
            <a:r>
              <a:rPr lang="hu-HU" dirty="0"/>
              <a:t>Terv</a:t>
            </a:r>
          </a:p>
        </p:txBody>
      </p:sp>
      <p:sp>
        <p:nvSpPr>
          <p:cNvPr id="3" name="Tartalom helye 2"/>
          <p:cNvSpPr>
            <a:spLocks noGrp="1"/>
          </p:cNvSpPr>
          <p:nvPr>
            <p:ph idx="1"/>
          </p:nvPr>
        </p:nvSpPr>
        <p:spPr/>
        <p:txBody>
          <a:bodyPr/>
          <a:lstStyle/>
          <a:p>
            <a:pPr algn="just"/>
            <a:r>
              <a:rPr lang="hu-HU" sz="1800" dirty="0">
                <a:effectLst/>
                <a:latin typeface="Times New Roman" panose="02020603050405020304" pitchFamily="18" charset="0"/>
                <a:ea typeface="Times New Roman" panose="02020603050405020304" pitchFamily="18" charset="0"/>
              </a:rPr>
              <a:t>IT ismeretek témakörből weblap készítése amelyekhez képeket csatoltunk</a:t>
            </a:r>
          </a:p>
          <a:p>
            <a:pPr marL="0" indent="0">
              <a:buNone/>
            </a:pPr>
            <a:endParaRPr lang="hu-HU" dirty="0"/>
          </a:p>
        </p:txBody>
      </p:sp>
    </p:spTree>
    <p:extLst>
      <p:ext uri="{BB962C8B-B14F-4D97-AF65-F5344CB8AC3E}">
        <p14:creationId xmlns:p14="http://schemas.microsoft.com/office/powerpoint/2010/main" val="129050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p:txBody>
          <a:bodyPr/>
          <a:lstStyle/>
          <a:p>
            <a:r>
              <a:rPr lang="hu-HU" dirty="0"/>
              <a:t>Tapasztalatok (önreflexió)</a:t>
            </a:r>
          </a:p>
        </p:txBody>
      </p:sp>
      <p:sp>
        <p:nvSpPr>
          <p:cNvPr id="3" name="Tartalom helye 2"/>
          <p:cNvSpPr>
            <a:spLocks noGrp="1"/>
          </p:cNvSpPr>
          <p:nvPr>
            <p:ph idx="1"/>
          </p:nvPr>
        </p:nvSpPr>
        <p:spPr/>
        <p:txBody>
          <a:bodyPr/>
          <a:lstStyle/>
          <a:p>
            <a:pPr>
              <a:lnSpc>
                <a:spcPct val="107000"/>
              </a:lnSpc>
              <a:spcBef>
                <a:spcPts val="1200"/>
              </a:spcBef>
              <a:spcAft>
                <a:spcPts val="800"/>
              </a:spcAft>
            </a:pPr>
            <a:r>
              <a:rPr lang="hu-HU" sz="1800" dirty="0">
                <a:effectLst/>
                <a:latin typeface="Calibri" panose="020F0502020204030204" pitchFamily="34" charset="0"/>
                <a:ea typeface="Calibri" panose="020F0502020204030204" pitchFamily="34" charset="0"/>
                <a:cs typeface="Times New Roman" panose="02020603050405020304" pitchFamily="18" charset="0"/>
              </a:rPr>
              <a:t>Jakus Máté: </a:t>
            </a:r>
            <a:r>
              <a:rPr lang="hu-HU" sz="1800" dirty="0" err="1">
                <a:effectLst/>
                <a:latin typeface="Calibri" panose="020F0502020204030204" pitchFamily="34" charset="0"/>
                <a:ea typeface="Calibri" panose="020F0502020204030204" pitchFamily="34" charset="0"/>
                <a:cs typeface="Times New Roman" panose="02020603050405020304" pitchFamily="18" charset="0"/>
              </a:rPr>
              <a:t>Elősször</a:t>
            </a:r>
            <a:r>
              <a:rPr lang="hu-HU" sz="1800" dirty="0">
                <a:effectLst/>
                <a:latin typeface="Calibri" panose="020F0502020204030204" pitchFamily="34" charset="0"/>
                <a:ea typeface="Calibri" panose="020F0502020204030204" pitchFamily="34" charset="0"/>
                <a:cs typeface="Times New Roman" panose="02020603050405020304" pitchFamily="18" charset="0"/>
              </a:rPr>
              <a:t> is szerintem Lacival jól lehet közösen dolgozni. Azt vettem észre magamon a feladat készítése alatt, hogy viszonylag jól ment, de mivel mindketten dolgozunk iskola mellett így sajnos nehéz volt összeegyeztetni időpontot ami mindkettőnknek jó. De ahol elakadtam ott Laci tudott segíteni ahol pedig Ő akadt el ott tudtam én segíteni neki. Viszont mivel sajnos kevés időm volt és neki is így ennyit sikerült összehoznunk ami szerintem jólsikerült és Laci szerint is.</a:t>
            </a:r>
          </a:p>
        </p:txBody>
      </p:sp>
    </p:spTree>
    <p:extLst>
      <p:ext uri="{BB962C8B-B14F-4D97-AF65-F5344CB8AC3E}">
        <p14:creationId xmlns:p14="http://schemas.microsoft.com/office/powerpoint/2010/main" val="34901555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ctrTitle"/>
          </p:nvPr>
        </p:nvSpPr>
        <p:spPr/>
        <p:txBody>
          <a:bodyPr/>
          <a:lstStyle/>
          <a:p>
            <a:pPr algn="ctr"/>
            <a:r>
              <a:rPr lang="hu-HU" dirty="0"/>
              <a:t>Készítették:</a:t>
            </a:r>
          </a:p>
        </p:txBody>
      </p:sp>
      <p:sp>
        <p:nvSpPr>
          <p:cNvPr id="3" name="Alcím 2"/>
          <p:cNvSpPr>
            <a:spLocks noGrp="1"/>
          </p:cNvSpPr>
          <p:nvPr>
            <p:ph type="subTitle" idx="1"/>
          </p:nvPr>
        </p:nvSpPr>
        <p:spPr/>
        <p:txBody>
          <a:bodyPr/>
          <a:lstStyle/>
          <a:p>
            <a:pPr algn="ctr"/>
            <a:r>
              <a:rPr lang="hu-HU" dirty="0"/>
              <a:t>Bodó László és </a:t>
            </a:r>
            <a:r>
              <a:rPr lang="hu-HU"/>
              <a:t>Jakus Máté</a:t>
            </a:r>
            <a:endParaRPr lang="hu-HU" dirty="0"/>
          </a:p>
        </p:txBody>
      </p:sp>
    </p:spTree>
    <p:extLst>
      <p:ext uri="{BB962C8B-B14F-4D97-AF65-F5344CB8AC3E}">
        <p14:creationId xmlns:p14="http://schemas.microsoft.com/office/powerpoint/2010/main" val="4500986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p:txBody>
          <a:bodyPr/>
          <a:lstStyle/>
          <a:p>
            <a:r>
              <a:rPr lang="hu-HU" dirty="0"/>
              <a:t>Weboldal tartalma</a:t>
            </a:r>
          </a:p>
        </p:txBody>
      </p:sp>
      <p:pic>
        <p:nvPicPr>
          <p:cNvPr id="5" name="Kép 4">
            <a:extLst>
              <a:ext uri="{FF2B5EF4-FFF2-40B4-BE49-F238E27FC236}">
                <a16:creationId xmlns:a16="http://schemas.microsoft.com/office/drawing/2014/main" id="{F79E3571-DDE5-4627-8111-6A6975C4979D}"/>
              </a:ext>
            </a:extLst>
          </p:cNvPr>
          <p:cNvPicPr>
            <a:picLocks noChangeAspect="1"/>
          </p:cNvPicPr>
          <p:nvPr/>
        </p:nvPicPr>
        <p:blipFill>
          <a:blip r:embed="rId2"/>
          <a:stretch>
            <a:fillRect/>
          </a:stretch>
        </p:blipFill>
        <p:spPr>
          <a:xfrm>
            <a:off x="2719430" y="2023241"/>
            <a:ext cx="6814099" cy="4226776"/>
          </a:xfrm>
          <a:prstGeom prst="rect">
            <a:avLst/>
          </a:prstGeom>
        </p:spPr>
      </p:pic>
    </p:spTree>
    <p:extLst>
      <p:ext uri="{BB962C8B-B14F-4D97-AF65-F5344CB8AC3E}">
        <p14:creationId xmlns:p14="http://schemas.microsoft.com/office/powerpoint/2010/main" val="12753727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p:txBody>
          <a:bodyPr/>
          <a:lstStyle/>
          <a:p>
            <a:r>
              <a:rPr lang="hu-HU" dirty="0"/>
              <a:t>Weboldal tartalma</a:t>
            </a:r>
          </a:p>
        </p:txBody>
      </p:sp>
    </p:spTree>
    <p:extLst>
      <p:ext uri="{BB962C8B-B14F-4D97-AF65-F5344CB8AC3E}">
        <p14:creationId xmlns:p14="http://schemas.microsoft.com/office/powerpoint/2010/main" val="7358862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p:txBody>
          <a:bodyPr/>
          <a:lstStyle/>
          <a:p>
            <a:r>
              <a:rPr lang="hu-HU" dirty="0"/>
              <a:t>Weboldal tartalma</a:t>
            </a:r>
          </a:p>
        </p:txBody>
      </p:sp>
      <p:pic>
        <p:nvPicPr>
          <p:cNvPr id="4" name="Kép 3">
            <a:extLst>
              <a:ext uri="{FF2B5EF4-FFF2-40B4-BE49-F238E27FC236}">
                <a16:creationId xmlns:a16="http://schemas.microsoft.com/office/drawing/2014/main" id="{80BF91A3-8EF1-4587-9654-50356548EBFF}"/>
              </a:ext>
            </a:extLst>
          </p:cNvPr>
          <p:cNvPicPr>
            <a:picLocks noChangeAspect="1"/>
          </p:cNvPicPr>
          <p:nvPr/>
        </p:nvPicPr>
        <p:blipFill>
          <a:blip r:embed="rId2"/>
          <a:stretch>
            <a:fillRect/>
          </a:stretch>
        </p:blipFill>
        <p:spPr>
          <a:xfrm>
            <a:off x="261257" y="1822734"/>
            <a:ext cx="6159388" cy="3812955"/>
          </a:xfrm>
          <a:prstGeom prst="rect">
            <a:avLst/>
          </a:prstGeom>
        </p:spPr>
      </p:pic>
      <p:pic>
        <p:nvPicPr>
          <p:cNvPr id="6" name="Kép 5">
            <a:extLst>
              <a:ext uri="{FF2B5EF4-FFF2-40B4-BE49-F238E27FC236}">
                <a16:creationId xmlns:a16="http://schemas.microsoft.com/office/drawing/2014/main" id="{68B016E2-FE5A-4918-A801-84EFF3DFA350}"/>
              </a:ext>
            </a:extLst>
          </p:cNvPr>
          <p:cNvPicPr>
            <a:picLocks noChangeAspect="1"/>
          </p:cNvPicPr>
          <p:nvPr/>
        </p:nvPicPr>
        <p:blipFill>
          <a:blip r:embed="rId3"/>
          <a:stretch>
            <a:fillRect/>
          </a:stretch>
        </p:blipFill>
        <p:spPr>
          <a:xfrm>
            <a:off x="4756007" y="2022725"/>
            <a:ext cx="6591069" cy="4058816"/>
          </a:xfrm>
          <a:prstGeom prst="rect">
            <a:avLst/>
          </a:prstGeom>
        </p:spPr>
      </p:pic>
    </p:spTree>
    <p:extLst>
      <p:ext uri="{BB962C8B-B14F-4D97-AF65-F5344CB8AC3E}">
        <p14:creationId xmlns:p14="http://schemas.microsoft.com/office/powerpoint/2010/main" val="30470270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p:txBody>
          <a:bodyPr/>
          <a:lstStyle/>
          <a:p>
            <a:r>
              <a:rPr lang="hu-HU" dirty="0"/>
              <a:t>Weboldal tartalma</a:t>
            </a:r>
          </a:p>
        </p:txBody>
      </p:sp>
      <p:pic>
        <p:nvPicPr>
          <p:cNvPr id="5" name="Kép 4">
            <a:extLst>
              <a:ext uri="{FF2B5EF4-FFF2-40B4-BE49-F238E27FC236}">
                <a16:creationId xmlns:a16="http://schemas.microsoft.com/office/drawing/2014/main" id="{27004D4B-99F3-46D4-A437-169372EAB7E5}"/>
              </a:ext>
            </a:extLst>
          </p:cNvPr>
          <p:cNvPicPr>
            <a:picLocks noChangeAspect="1"/>
          </p:cNvPicPr>
          <p:nvPr/>
        </p:nvPicPr>
        <p:blipFill>
          <a:blip r:embed="rId2"/>
          <a:stretch>
            <a:fillRect/>
          </a:stretch>
        </p:blipFill>
        <p:spPr>
          <a:xfrm>
            <a:off x="113297" y="1737360"/>
            <a:ext cx="6723282" cy="3787140"/>
          </a:xfrm>
          <a:prstGeom prst="rect">
            <a:avLst/>
          </a:prstGeom>
        </p:spPr>
      </p:pic>
      <p:pic>
        <p:nvPicPr>
          <p:cNvPr id="8" name="Kép 7">
            <a:extLst>
              <a:ext uri="{FF2B5EF4-FFF2-40B4-BE49-F238E27FC236}">
                <a16:creationId xmlns:a16="http://schemas.microsoft.com/office/drawing/2014/main" id="{DD642C55-9426-4081-939F-2F2258BAEAEC}"/>
              </a:ext>
            </a:extLst>
          </p:cNvPr>
          <p:cNvPicPr>
            <a:picLocks noChangeAspect="1"/>
          </p:cNvPicPr>
          <p:nvPr/>
        </p:nvPicPr>
        <p:blipFill>
          <a:blip r:embed="rId3"/>
          <a:stretch>
            <a:fillRect/>
          </a:stretch>
        </p:blipFill>
        <p:spPr>
          <a:xfrm>
            <a:off x="4198167" y="2066925"/>
            <a:ext cx="7993833" cy="4332972"/>
          </a:xfrm>
          <a:prstGeom prst="rect">
            <a:avLst/>
          </a:prstGeom>
        </p:spPr>
      </p:pic>
    </p:spTree>
    <p:extLst>
      <p:ext uri="{BB962C8B-B14F-4D97-AF65-F5344CB8AC3E}">
        <p14:creationId xmlns:p14="http://schemas.microsoft.com/office/powerpoint/2010/main" val="35422096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p:txBody>
          <a:bodyPr/>
          <a:lstStyle/>
          <a:p>
            <a:r>
              <a:rPr lang="hu-HU" dirty="0"/>
              <a:t>Weboldal tartalma</a:t>
            </a:r>
          </a:p>
        </p:txBody>
      </p:sp>
      <p:pic>
        <p:nvPicPr>
          <p:cNvPr id="4" name="Kép 3">
            <a:extLst>
              <a:ext uri="{FF2B5EF4-FFF2-40B4-BE49-F238E27FC236}">
                <a16:creationId xmlns:a16="http://schemas.microsoft.com/office/drawing/2014/main" id="{51A68D99-C1D6-4428-B491-55B7B2498BCC}"/>
              </a:ext>
            </a:extLst>
          </p:cNvPr>
          <p:cNvPicPr>
            <a:picLocks noChangeAspect="1"/>
          </p:cNvPicPr>
          <p:nvPr/>
        </p:nvPicPr>
        <p:blipFill>
          <a:blip r:embed="rId2"/>
          <a:stretch>
            <a:fillRect/>
          </a:stretch>
        </p:blipFill>
        <p:spPr>
          <a:xfrm>
            <a:off x="1" y="1990725"/>
            <a:ext cx="7347357" cy="4019410"/>
          </a:xfrm>
          <a:prstGeom prst="rect">
            <a:avLst/>
          </a:prstGeom>
        </p:spPr>
      </p:pic>
      <p:pic>
        <p:nvPicPr>
          <p:cNvPr id="6" name="Kép 5">
            <a:extLst>
              <a:ext uri="{FF2B5EF4-FFF2-40B4-BE49-F238E27FC236}">
                <a16:creationId xmlns:a16="http://schemas.microsoft.com/office/drawing/2014/main" id="{E45430E8-D655-4856-A2A0-2DA859A6D49E}"/>
              </a:ext>
            </a:extLst>
          </p:cNvPr>
          <p:cNvPicPr>
            <a:picLocks noChangeAspect="1"/>
          </p:cNvPicPr>
          <p:nvPr/>
        </p:nvPicPr>
        <p:blipFill>
          <a:blip r:embed="rId3"/>
          <a:stretch>
            <a:fillRect/>
          </a:stretch>
        </p:blipFill>
        <p:spPr>
          <a:xfrm>
            <a:off x="5219313" y="2114550"/>
            <a:ext cx="6972687" cy="3636316"/>
          </a:xfrm>
          <a:prstGeom prst="rect">
            <a:avLst/>
          </a:prstGeom>
        </p:spPr>
      </p:pic>
    </p:spTree>
    <p:extLst>
      <p:ext uri="{BB962C8B-B14F-4D97-AF65-F5344CB8AC3E}">
        <p14:creationId xmlns:p14="http://schemas.microsoft.com/office/powerpoint/2010/main" val="30099256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p:txBody>
          <a:bodyPr/>
          <a:lstStyle/>
          <a:p>
            <a:r>
              <a:rPr lang="hu-HU" dirty="0"/>
              <a:t>Weboldal tartalma</a:t>
            </a:r>
          </a:p>
        </p:txBody>
      </p:sp>
      <p:pic>
        <p:nvPicPr>
          <p:cNvPr id="4" name="Kép 3">
            <a:extLst>
              <a:ext uri="{FF2B5EF4-FFF2-40B4-BE49-F238E27FC236}">
                <a16:creationId xmlns:a16="http://schemas.microsoft.com/office/drawing/2014/main" id="{4B48DE18-EABC-4183-B83F-1589B741569E}"/>
              </a:ext>
            </a:extLst>
          </p:cNvPr>
          <p:cNvPicPr>
            <a:picLocks noChangeAspect="1"/>
          </p:cNvPicPr>
          <p:nvPr/>
        </p:nvPicPr>
        <p:blipFill>
          <a:blip r:embed="rId2"/>
          <a:stretch>
            <a:fillRect/>
          </a:stretch>
        </p:blipFill>
        <p:spPr>
          <a:xfrm>
            <a:off x="2100262" y="1833691"/>
            <a:ext cx="7991475" cy="4316458"/>
          </a:xfrm>
          <a:prstGeom prst="rect">
            <a:avLst/>
          </a:prstGeom>
        </p:spPr>
      </p:pic>
    </p:spTree>
    <p:extLst>
      <p:ext uri="{BB962C8B-B14F-4D97-AF65-F5344CB8AC3E}">
        <p14:creationId xmlns:p14="http://schemas.microsoft.com/office/powerpoint/2010/main" val="6083164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p:txBody>
          <a:bodyPr/>
          <a:lstStyle/>
          <a:p>
            <a:r>
              <a:rPr lang="hu-HU" dirty="0"/>
              <a:t>Weboldal tartalma</a:t>
            </a:r>
          </a:p>
        </p:txBody>
      </p:sp>
      <p:pic>
        <p:nvPicPr>
          <p:cNvPr id="4" name="Kép 3">
            <a:extLst>
              <a:ext uri="{FF2B5EF4-FFF2-40B4-BE49-F238E27FC236}">
                <a16:creationId xmlns:a16="http://schemas.microsoft.com/office/drawing/2014/main" id="{C60E2D25-71BC-47F3-A5A0-475D38724CB5}"/>
              </a:ext>
            </a:extLst>
          </p:cNvPr>
          <p:cNvPicPr>
            <a:picLocks noChangeAspect="1"/>
          </p:cNvPicPr>
          <p:nvPr/>
        </p:nvPicPr>
        <p:blipFill>
          <a:blip r:embed="rId2"/>
          <a:stretch>
            <a:fillRect/>
          </a:stretch>
        </p:blipFill>
        <p:spPr>
          <a:xfrm>
            <a:off x="2743895" y="1737360"/>
            <a:ext cx="6765169" cy="4693436"/>
          </a:xfrm>
          <a:prstGeom prst="rect">
            <a:avLst/>
          </a:prstGeom>
        </p:spPr>
      </p:pic>
    </p:spTree>
    <p:extLst>
      <p:ext uri="{BB962C8B-B14F-4D97-AF65-F5344CB8AC3E}">
        <p14:creationId xmlns:p14="http://schemas.microsoft.com/office/powerpoint/2010/main" val="9555459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p:cNvSpPr>
            <a:spLocks noGrp="1"/>
          </p:cNvSpPr>
          <p:nvPr>
            <p:ph type="title"/>
          </p:nvPr>
        </p:nvSpPr>
        <p:spPr/>
        <p:txBody>
          <a:bodyPr/>
          <a:lstStyle/>
          <a:p>
            <a:r>
              <a:rPr lang="hu-HU" dirty="0"/>
              <a:t>Feladatok megosztása</a:t>
            </a:r>
          </a:p>
        </p:txBody>
      </p:sp>
      <p:sp>
        <p:nvSpPr>
          <p:cNvPr id="3" name="Tartalom helye 2"/>
          <p:cNvSpPr>
            <a:spLocks noGrp="1"/>
          </p:cNvSpPr>
          <p:nvPr>
            <p:ph idx="1"/>
          </p:nvPr>
        </p:nvSpPr>
        <p:spPr/>
        <p:txBody>
          <a:bodyPr/>
          <a:lstStyle/>
          <a:p>
            <a:pPr>
              <a:lnSpc>
                <a:spcPct val="107000"/>
              </a:lnSpc>
              <a:spcAft>
                <a:spcPts val="800"/>
              </a:spcAft>
            </a:pPr>
            <a:r>
              <a:rPr lang="hu-HU" sz="1800" dirty="0">
                <a:effectLst/>
                <a:latin typeface="Calibri" panose="020F0502020204030204" pitchFamily="34" charset="0"/>
                <a:ea typeface="Calibri" panose="020F0502020204030204" pitchFamily="34" charset="0"/>
                <a:cs typeface="Times New Roman" panose="02020603050405020304" pitchFamily="18" charset="0"/>
              </a:rPr>
              <a:t>Jakus Máté: képek keresése a tartalomhoz, </a:t>
            </a:r>
            <a:r>
              <a:rPr lang="hu-HU" sz="1800" dirty="0" err="1">
                <a:effectLst/>
                <a:latin typeface="Calibri" panose="020F0502020204030204" pitchFamily="34" charset="0"/>
                <a:ea typeface="Calibri" panose="020F0502020204030204" pitchFamily="34" charset="0"/>
                <a:cs typeface="Times New Roman" panose="02020603050405020304" pitchFamily="18" charset="0"/>
              </a:rPr>
              <a:t>css</a:t>
            </a:r>
            <a:r>
              <a:rPr lang="hu-HU" sz="1800" dirty="0">
                <a:effectLst/>
                <a:latin typeface="Calibri" panose="020F0502020204030204" pitchFamily="34" charset="0"/>
                <a:ea typeface="Calibri" panose="020F0502020204030204" pitchFamily="34" charset="0"/>
                <a:cs typeface="Times New Roman" panose="02020603050405020304" pitchFamily="18" charset="0"/>
              </a:rPr>
              <a:t> kód megírása</a:t>
            </a:r>
          </a:p>
          <a:p>
            <a:pPr>
              <a:lnSpc>
                <a:spcPct val="107000"/>
              </a:lnSpc>
              <a:spcAft>
                <a:spcPts val="800"/>
              </a:spcAft>
            </a:pPr>
            <a:r>
              <a:rPr lang="hu-HU" sz="1800" dirty="0">
                <a:effectLst/>
                <a:latin typeface="Calibri" panose="020F0502020204030204" pitchFamily="34" charset="0"/>
                <a:ea typeface="Calibri" panose="020F0502020204030204" pitchFamily="34" charset="0"/>
                <a:cs typeface="Times New Roman" panose="02020603050405020304" pitchFamily="18" charset="0"/>
              </a:rPr>
              <a:t>Bodó László: tartalom keresése, </a:t>
            </a:r>
            <a:r>
              <a:rPr lang="hu-HU" sz="1800" dirty="0" err="1">
                <a:effectLst/>
                <a:latin typeface="Calibri" panose="020F0502020204030204" pitchFamily="34" charset="0"/>
                <a:ea typeface="Calibri" panose="020F0502020204030204" pitchFamily="34" charset="0"/>
                <a:cs typeface="Times New Roman" panose="02020603050405020304" pitchFamily="18" charset="0"/>
              </a:rPr>
              <a:t>html</a:t>
            </a:r>
            <a:r>
              <a:rPr lang="hu-HU" sz="1800" dirty="0">
                <a:effectLst/>
                <a:latin typeface="Calibri" panose="020F0502020204030204" pitchFamily="34" charset="0"/>
                <a:ea typeface="Calibri" panose="020F0502020204030204" pitchFamily="34" charset="0"/>
                <a:cs typeface="Times New Roman" panose="02020603050405020304" pitchFamily="18" charset="0"/>
              </a:rPr>
              <a:t> kód megírása</a:t>
            </a:r>
          </a:p>
          <a:p>
            <a:endParaRPr lang="hu-HU" dirty="0"/>
          </a:p>
        </p:txBody>
      </p:sp>
    </p:spTree>
    <p:extLst>
      <p:ext uri="{BB962C8B-B14F-4D97-AF65-F5344CB8AC3E}">
        <p14:creationId xmlns:p14="http://schemas.microsoft.com/office/powerpoint/2010/main" val="200701917"/>
      </p:ext>
    </p:extLst>
  </p:cSld>
  <p:clrMapOvr>
    <a:masterClrMapping/>
  </p:clrMapOvr>
</p:sld>
</file>

<file path=ppt/theme/theme1.xml><?xml version="1.0" encoding="utf-8"?>
<a:theme xmlns:a="http://schemas.openxmlformats.org/drawingml/2006/main" name="Retrospektív">
  <a:themeElements>
    <a:clrScheme name="Retrospektív">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ktív">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ktív">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docProps/app.xml><?xml version="1.0" encoding="utf-8"?>
<Properties xmlns="http://schemas.openxmlformats.org/officeDocument/2006/extended-properties" xmlns:vt="http://schemas.openxmlformats.org/officeDocument/2006/docPropsVTypes">
  <Template>Retrospect</Template>
  <TotalTime>23</TotalTime>
  <Words>142</Words>
  <Application>Microsoft Office PowerPoint</Application>
  <PresentationFormat>Szélesvásznú</PresentationFormat>
  <Paragraphs>18</Paragraphs>
  <Slides>12</Slides>
  <Notes>0</Notes>
  <HiddenSlides>0</HiddenSlides>
  <MMClips>0</MMClips>
  <ScaleCrop>false</ScaleCrop>
  <HeadingPairs>
    <vt:vector size="6" baseType="variant">
      <vt:variant>
        <vt:lpstr>Használt betűtípusok</vt:lpstr>
      </vt:variant>
      <vt:variant>
        <vt:i4>3</vt:i4>
      </vt:variant>
      <vt:variant>
        <vt:lpstr>Téma</vt:lpstr>
      </vt:variant>
      <vt:variant>
        <vt:i4>1</vt:i4>
      </vt:variant>
      <vt:variant>
        <vt:lpstr>Diacímek</vt:lpstr>
      </vt:variant>
      <vt:variant>
        <vt:i4>12</vt:i4>
      </vt:variant>
    </vt:vector>
  </HeadingPairs>
  <TitlesOfParts>
    <vt:vector size="16" baseType="lpstr">
      <vt:lpstr>Calibri</vt:lpstr>
      <vt:lpstr>Calibri Light</vt:lpstr>
      <vt:lpstr>Times New Roman</vt:lpstr>
      <vt:lpstr>Retrospektív</vt:lpstr>
      <vt:lpstr>1. Projektmunka</vt:lpstr>
      <vt:lpstr>Weboldal tartalma</vt:lpstr>
      <vt:lpstr>Weboldal tartalma</vt:lpstr>
      <vt:lpstr>Weboldal tartalma</vt:lpstr>
      <vt:lpstr>Weboldal tartalma</vt:lpstr>
      <vt:lpstr>Weboldal tartalma</vt:lpstr>
      <vt:lpstr>Weboldal tartalma</vt:lpstr>
      <vt:lpstr>Weboldal tartalma</vt:lpstr>
      <vt:lpstr>Feladatok megosztása</vt:lpstr>
      <vt:lpstr>Terv</vt:lpstr>
      <vt:lpstr>Tapasztalatok (önreflexió)</vt:lpstr>
      <vt:lpstr>Készítették: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 Projektmunka</dc:title>
  <dc:creator>Wiezl Csaba</dc:creator>
  <cp:lastModifiedBy>Máté Jakus</cp:lastModifiedBy>
  <cp:revision>5</cp:revision>
  <dcterms:created xsi:type="dcterms:W3CDTF">2021-10-11T15:04:45Z</dcterms:created>
  <dcterms:modified xsi:type="dcterms:W3CDTF">2021-12-04T17:57:10Z</dcterms:modified>
</cp:coreProperties>
</file>